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9.png" ContentType="image/png"/>
  <Override PartName="/ppt/media/image4.jpeg" ContentType="image/jpeg"/>
  <Override PartName="/ppt/media/image8.jpeg" ContentType="image/jpe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8.jpeg" ContentType="image/jpeg"/>
  <Override PartName="/ppt/media/image17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4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mailto:pi@192.168.0.4" TargetMode="External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b="0" lang="en-US" sz="6000" spc="-1" strike="noStrike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1523880" y="578844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72" name="그림 3" descr=""/>
          <p:cNvPicPr/>
          <p:nvPr/>
        </p:nvPicPr>
        <p:blipFill>
          <a:blip r:embed="rId1"/>
          <a:stretch/>
        </p:blipFill>
        <p:spPr>
          <a:xfrm>
            <a:off x="3428640" y="1423800"/>
            <a:ext cx="5333760" cy="400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74" name="CustomShape 1"/>
          <p:cNvSpPr/>
          <p:nvPr/>
        </p:nvSpPr>
        <p:spPr>
          <a:xfrm>
            <a:off x="1523880" y="58330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5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그림 4" descr=""/>
          <p:cNvPicPr/>
          <p:nvPr/>
        </p:nvPicPr>
        <p:blipFill>
          <a:blip r:embed="rId1"/>
          <a:stretch/>
        </p:blipFill>
        <p:spPr>
          <a:xfrm>
            <a:off x="821520" y="85680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77" name="CustomShape 1"/>
          <p:cNvSpPr/>
          <p:nvPr/>
        </p:nvSpPr>
        <p:spPr>
          <a:xfrm>
            <a:off x="960480" y="5389920"/>
            <a:ext cx="102697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ubuntu@172.168.0.112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roslaunch turtlebot3_slam turtlebot3_slam.launch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Callibration End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1523880" y="58330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jjmaster.py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icsr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은 파일 경로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, py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은 코드가 있는 파이썬 파일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4" descr=""/>
          <p:cNvPicPr/>
          <p:nvPr/>
        </p:nvPicPr>
        <p:blipFill>
          <a:blip r:embed="rId1"/>
          <a:stretch/>
        </p:blipFill>
        <p:spPr>
          <a:xfrm>
            <a:off x="821520" y="915840"/>
            <a:ext cx="10548000" cy="4404240"/>
          </a:xfrm>
          <a:prstGeom prst="rect">
            <a:avLst/>
          </a:prstGeom>
          <a:ln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1111680" y="5481000"/>
            <a:ext cx="996768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rostopic pub -1 /height std_msgs/String “test1”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rostopic pub -1 /height std_msgs/String “test3”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rostopic pub(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명령을 준다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주는 데이터 “데이터명”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+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슬라이드 스위치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87" name="그림 61" descr=""/>
          <p:cNvPicPr/>
          <p:nvPr/>
        </p:nvPicPr>
        <p:blipFill>
          <a:blip r:embed="rId1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블루투스 기기 선택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버튼 클릭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90" name="그림 2" descr=""/>
          <p:cNvPicPr/>
          <p:nvPr/>
        </p:nvPicPr>
        <p:blipFill>
          <a:blip r:embed="rId1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91" name="그림 7" descr=""/>
          <p:cNvPicPr/>
          <p:nvPr/>
        </p:nvPicPr>
        <p:blipFill>
          <a:blip r:embed="rId2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서랍 열기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 -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 뽑기 – 초음파 센서 감지 – 서랍 닫힘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94" name="그림 2" descr=""/>
          <p:cNvPicPr/>
          <p:nvPr/>
        </p:nvPicPr>
        <p:blipFill>
          <a:blip r:embed="rId1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위쪽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어른 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아래쪽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어린이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 높이 장치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97" name="그림 3" descr=""/>
          <p:cNvPicPr/>
          <p:nvPr/>
        </p:nvPicPr>
        <p:blipFill>
          <a:blip r:embed="rId1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5080" y="50400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42" name="그림 3" descr=""/>
          <p:cNvPicPr/>
          <p:nvPr/>
        </p:nvPicPr>
        <p:blipFill>
          <a:blip r:embed="rId1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키보드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bog_master.py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파이썬 파일 실행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5" name="그림 2" descr=""/>
          <p:cNvPicPr/>
          <p:nvPr/>
        </p:nvPicPr>
        <p:blipFill>
          <a:blip r:embed="rId1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7" name="그림 10" descr=""/>
          <p:cNvPicPr/>
          <p:nvPr/>
        </p:nvPicPr>
        <p:blipFill>
          <a:blip r:embed="rId1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85080" y="4608000"/>
            <a:ext cx="9142920" cy="194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</a:t>
            </a:r>
            <a:r>
              <a:rPr b="1" lang="en-US" sz="24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2"/>
              </a:rPr>
              <a:t>pi@192.168.0.4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bog_guide1.py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side, center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중 하나 입력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리니어 모터 위치에 따라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 위치 확인하는 법 </a:t>
            </a:r>
            <a:br/>
            <a:br/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모터에 연결된 라즈베리파이의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Ip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를 확인하여 몇 번 리니어 모터인지 알 수 있다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br/>
            <a:br/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리니어 모터가 책상 중앙에 있으면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center,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가장 자리에 있으면 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side </a:t>
            </a:r>
            <a:br/>
            <a:br/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4" name="그림 10" descr=""/>
          <p:cNvPicPr/>
          <p:nvPr/>
        </p:nvPicPr>
        <p:blipFill>
          <a:blip r:embed="rId1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523880" y="4680000"/>
            <a:ext cx="9142920" cy="21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pi@192.168.0.5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bog_guide2.py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side, center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중 하나 입력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리니어 모터 위치에 따라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 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9" name="그림 10" descr=""/>
          <p:cNvPicPr/>
          <p:nvPr/>
        </p:nvPicPr>
        <p:blipFill>
          <a:blip r:embed="rId1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60" name="CustomShape 2"/>
          <p:cNvSpPr/>
          <p:nvPr/>
        </p:nvSpPr>
        <p:spPr>
          <a:xfrm>
            <a:off x="1523880" y="4680000"/>
            <a:ext cx="9142920" cy="217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18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side, center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중 하나 입력 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1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62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5" name="그림 1" descr=""/>
          <p:cNvPicPr/>
          <p:nvPr/>
        </p:nvPicPr>
        <p:blipFill>
          <a:blip r:embed="rId1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6" name="CustomShape 3"/>
          <p:cNvSpPr/>
          <p:nvPr/>
        </p:nvSpPr>
        <p:spPr>
          <a:xfrm>
            <a:off x="1523880" y="53269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rosrun icsr bog_master.py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입력했던 창에서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1, 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리니어 모터 구동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 (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기판에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이라 적힘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69" name="그림 61" descr=""/>
          <p:cNvPicPr/>
          <p:nvPr/>
        </p:nvPicPr>
        <p:blipFill>
          <a:blip r:embed="rId1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Application>LibreOffice/6.0.7.3$Linux_X86_64 LibreOffice_project/00m0$Build-3</Application>
  <Words>339</Words>
  <Paragraphs>54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2023-02-09T13:58:53Z</dcterms:created>
  <dc:creator>원일</dc:creator>
  <dc:description/>
  <dc:language>ko-KR</dc:language>
  <cp:lastModifiedBy/>
  <dcterms:modified xsi:type="dcterms:W3CDTF">2023-02-13T16:54:50Z</dcterms:modified>
  <cp:revision>18</cp:revision>
  <dc:subject/>
  <dc:title>인수인계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16</vt:i4>
  </property>
</Properties>
</file>